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74DAE-0150-474F-A244-4AF56BDA97B1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CC12C-A879-C643-8517-02D1A016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9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April 11,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April 11,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Venturing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Shannon McCullen</a:t>
            </a:r>
          </a:p>
          <a:p>
            <a:r>
              <a:rPr lang="en-US" dirty="0" smtClean="0"/>
              <a:t>April Roundtable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962" y="3996053"/>
            <a:ext cx="29718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1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Venturing?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Venturing is a branch of Boy Scouting focusing in high adventure</a:t>
            </a:r>
          </a:p>
          <a:p>
            <a:pPr marL="0" indent="0">
              <a:buNone/>
            </a:pPr>
            <a:r>
              <a:rPr lang="en-US" dirty="0" smtClean="0"/>
              <a:t>Venturing seeks to provide positive experiences and help young adults become responsible and mature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763" y="3498651"/>
            <a:ext cx="2169415" cy="297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be Venture Scouts?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men and women aged 14-20</a:t>
            </a:r>
          </a:p>
          <a:p>
            <a:r>
              <a:rPr lang="en-US" dirty="0" smtClean="0"/>
              <a:t>You can join if you are 13 and have completed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When you turn 21, you can register as an adult leader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14" y="2831783"/>
            <a:ext cx="2387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6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Venture Scouts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Hunting</a:t>
            </a:r>
          </a:p>
          <a:p>
            <a:r>
              <a:rPr lang="en-US" dirty="0" smtClean="0"/>
              <a:t>Pistol Shooting</a:t>
            </a:r>
          </a:p>
          <a:p>
            <a:r>
              <a:rPr lang="en-US" dirty="0" smtClean="0"/>
              <a:t>Large Bore Rifle Shooting</a:t>
            </a:r>
          </a:p>
          <a:p>
            <a:r>
              <a:rPr lang="en-US" dirty="0" smtClean="0"/>
              <a:t>Snowmobiling</a:t>
            </a:r>
          </a:p>
          <a:p>
            <a:r>
              <a:rPr lang="en-US" dirty="0" smtClean="0"/>
              <a:t>Dirt Biking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3149600"/>
            <a:ext cx="59055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can’t Venture Scouts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Skydiving</a:t>
            </a:r>
          </a:p>
          <a:p>
            <a:r>
              <a:rPr lang="en-US" dirty="0" smtClean="0"/>
              <a:t>Paintball (shooting at others)</a:t>
            </a:r>
          </a:p>
          <a:p>
            <a:r>
              <a:rPr lang="en-US" dirty="0" smtClean="0"/>
              <a:t>Parasailing</a:t>
            </a:r>
          </a:p>
          <a:p>
            <a:r>
              <a:rPr lang="en-US" dirty="0" smtClean="0"/>
              <a:t>Bungee Jumping</a:t>
            </a:r>
          </a:p>
          <a:p>
            <a:r>
              <a:rPr lang="en-US" dirty="0" smtClean="0"/>
              <a:t>Fireworks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2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Venturing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Crews tend to have a focus area </a:t>
            </a:r>
          </a:p>
          <a:p>
            <a:r>
              <a:rPr lang="en-US" dirty="0" smtClean="0"/>
              <a:t>Youth in Venture Crews can be registered adults in Boy Scout Troops or Cub Scout Packs</a:t>
            </a:r>
          </a:p>
          <a:p>
            <a:r>
              <a:rPr lang="en-US" dirty="0" smtClean="0"/>
              <a:t>Crews are almost completely run by the Crew officers and youth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02" y="4628675"/>
            <a:ext cx="8009251" cy="133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Venturing in Vermont?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 crews in Essex, Milton, </a:t>
            </a:r>
            <a:r>
              <a:rPr lang="en-US" dirty="0" err="1" smtClean="0"/>
              <a:t>Barre</a:t>
            </a:r>
            <a:r>
              <a:rPr lang="en-US" dirty="0" smtClean="0"/>
              <a:t>, Benson, Jeffersonville and Eden</a:t>
            </a:r>
          </a:p>
          <a:p>
            <a:r>
              <a:rPr lang="en-US" dirty="0" smtClean="0"/>
              <a:t>A crew is being started in Colchester</a:t>
            </a:r>
          </a:p>
          <a:p>
            <a:r>
              <a:rPr lang="en-US" dirty="0" smtClean="0"/>
              <a:t>Several troops have Venture patrols within their troops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996" y="4231469"/>
            <a:ext cx="3768684" cy="172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1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has the Venturing program changed?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was completely redone in 2015</a:t>
            </a:r>
          </a:p>
          <a:p>
            <a:r>
              <a:rPr lang="en-US" dirty="0" smtClean="0"/>
              <a:t>There are now four ranks: Venturing, Discovery, Pathfinder, and Summit</a:t>
            </a:r>
          </a:p>
          <a:p>
            <a:r>
              <a:rPr lang="en-US" dirty="0" smtClean="0"/>
              <a:t>The Ranger Award can still be earned</a:t>
            </a:r>
          </a:p>
          <a:p>
            <a:r>
              <a:rPr lang="en-US" dirty="0" smtClean="0"/>
              <a:t>Boy Scouts can earn Eagle in the crew as long as they have completed through First Class in a troop</a:t>
            </a:r>
          </a:p>
          <a:p>
            <a:r>
              <a:rPr lang="en-US" dirty="0" smtClean="0"/>
              <a:t>The Ranger Award still has core and elective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6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leaders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Venturing leaders must complete both Youth Protection and Venturing Youth Protection</a:t>
            </a:r>
          </a:p>
          <a:p>
            <a:r>
              <a:rPr lang="en-US" dirty="0" smtClean="0"/>
              <a:t>If there are male and female scouts at an event there must be a male and female leader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tch_n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900" y="385497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8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989</TotalTime>
  <Words>283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Venturing program</vt:lpstr>
      <vt:lpstr>What is Venturing?</vt:lpstr>
      <vt:lpstr>Who can be Venture Scouts?</vt:lpstr>
      <vt:lpstr>What can Venture Scouts do?</vt:lpstr>
      <vt:lpstr>What can’t Venture Scouts do? </vt:lpstr>
      <vt:lpstr>How is Venturing different?</vt:lpstr>
      <vt:lpstr>Where is Venturing in Vermont?</vt:lpstr>
      <vt:lpstr>How has the Venturing program changed?</vt:lpstr>
      <vt:lpstr>What do leaders need to know?</vt:lpstr>
    </vt:vector>
  </TitlesOfParts>
  <Company>University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Venturing program</dc:title>
  <dc:creator>Shannon McCullen</dc:creator>
  <cp:lastModifiedBy>Shannon McCullen</cp:lastModifiedBy>
  <cp:revision>8</cp:revision>
  <dcterms:created xsi:type="dcterms:W3CDTF">2016-04-11T23:24:48Z</dcterms:created>
  <dcterms:modified xsi:type="dcterms:W3CDTF">2016-04-12T15:54:36Z</dcterms:modified>
</cp:coreProperties>
</file>