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8" r:id="rId9"/>
    <p:sldId id="269" r:id="rId10"/>
    <p:sldId id="272" r:id="rId11"/>
    <p:sldId id="274" r:id="rId12"/>
    <p:sldId id="279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CCF206-A041-45CF-AC79-34252904497F}">
  <a:tblStyle styleId="{B2CCF206-A041-45CF-AC79-3425290449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0d93ce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0d93ce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40d93ce36b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640080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559d641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559d641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c559d6419_0_5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640080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559d64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c559d64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 rot="5400000">
            <a:off x="4991100" y="2171701"/>
            <a:ext cx="5334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 rot="5400000">
            <a:off x="800100" y="190501"/>
            <a:ext cx="5334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685800" y="16160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ubTitle" idx="1"/>
          </p:nvPr>
        </p:nvSpPr>
        <p:spPr>
          <a:xfrm>
            <a:off x="1371600" y="337185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2438400" y="-381000"/>
            <a:ext cx="42672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575050" y="533399"/>
            <a:ext cx="5111750" cy="533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69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6629400"/>
            <a:ext cx="9144000" cy="228600"/>
          </a:xfrm>
          <a:custGeom>
            <a:avLst/>
            <a:gdLst/>
            <a:ahLst/>
            <a:cxnLst/>
            <a:rect l="l" t="t" r="r" b="b"/>
            <a:pathLst>
              <a:path w="9144000" h="990600" extrusionOk="0">
                <a:moveTo>
                  <a:pt x="0" y="0"/>
                </a:moveTo>
                <a:lnTo>
                  <a:pt x="4607626" y="215735"/>
                </a:lnTo>
                <a:lnTo>
                  <a:pt x="9144000" y="0"/>
                </a:lnTo>
                <a:lnTo>
                  <a:pt x="9144000" y="990600"/>
                </a:lnTo>
                <a:lnTo>
                  <a:pt x="0" y="990600"/>
                </a:lnTo>
                <a:lnTo>
                  <a:pt x="0" y="0"/>
                </a:lnTo>
                <a:close/>
              </a:path>
            </a:pathLst>
          </a:custGeom>
          <a:solidFill>
            <a:srgbClr val="003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NewGraphicStandard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28600" y="6096000"/>
            <a:ext cx="2362200" cy="4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773987" y="6248400"/>
            <a:ext cx="1071562" cy="13493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ack777middlesex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685800" y="6499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YourTown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Scout Troop </a:t>
            </a:r>
            <a:r>
              <a:rPr lang="en-US" sz="4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###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371600" y="198392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Information Night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E0EB95-3387-1A43-A2C2-0D6FE366B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983925"/>
            <a:ext cx="8051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</a:t>
            </a: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register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form tonight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Troop Dues -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$XX</a:t>
            </a:r>
            <a:endParaRPr dirty="0">
              <a:solidFill>
                <a:srgbClr val="FF000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(Includes registration, insurance,  </a:t>
            </a:r>
            <a:r>
              <a:rPr lang="en-US" sz="1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Scout Life 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ubscription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Troop provided patches, 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neckerchief and slide)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register adults: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Completed form tonight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Youth Protection Training online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Troop covers costs of registration, insurance, training and </a:t>
            </a:r>
            <a:r>
              <a:rPr lang="en-US" sz="24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Scouting Magazine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subscription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1600200"/>
            <a:ext cx="2133600" cy="16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6400" y="3460750"/>
            <a:ext cx="2082800" cy="141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Scoutmaster Name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2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troop123youremail@gmail.com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0;p16">
            <a:extLst>
              <a:ext uri="{FF2B5EF4-FFF2-40B4-BE49-F238E27FC236}">
                <a16:creationId xmlns:a16="http://schemas.microsoft.com/office/drawing/2014/main" id="{71BCDB04-8D47-BA43-B5C0-B40DEF023F5E}"/>
              </a:ext>
            </a:extLst>
          </p:cNvPr>
          <p:cNvSpPr txBox="1">
            <a:spLocks/>
          </p:cNvSpPr>
          <p:nvPr/>
        </p:nvSpPr>
        <p:spPr>
          <a:xfrm>
            <a:off x="2925097" y="2740743"/>
            <a:ext cx="3977147" cy="68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1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Your Troop pictures</a:t>
            </a:r>
            <a:endParaRPr lang="en-GB"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Scout BSA?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474898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>
              <a:buNone/>
            </a:pP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 Program for all youth </a:t>
            </a:r>
            <a:r>
              <a:rPr lang="en-US" sz="18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11-17 years old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ts val="3200"/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Adventure</a:t>
            </a:r>
          </a:p>
          <a:p>
            <a:pPr marL="285750" lvl="0" indent="-285750">
              <a:buSzPts val="3200"/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marL="285750" lvl="0" indent="-285750">
              <a:buSzPts val="3200"/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community engagement </a:t>
            </a:r>
          </a:p>
          <a:p>
            <a:pPr marL="285750" lvl="0" indent="-285750">
              <a:buSzPts val="3200"/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leadership development </a:t>
            </a:r>
          </a:p>
          <a:p>
            <a:pPr marL="285750" lvl="0" indent="-285750">
              <a:buSzPts val="3200"/>
              <a:buFontTx/>
              <a:buChar char="-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path toward earning Scouting’s </a:t>
            </a:r>
          </a:p>
          <a:p>
            <a:pPr marL="0" lvl="0" indent="0">
              <a:buSzPts val="320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highest rank, Eagle Scout.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3DF52-AD9C-C941-B88C-061C8C89C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86" y="2468209"/>
            <a:ext cx="4621776" cy="3207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PROVIDES FOR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PARENTS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640826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Opportunities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31800">
              <a:spcBef>
                <a:spcPts val="0"/>
              </a:spcBef>
              <a:buSzPts val="32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Unlock a world of discovery around them and forge a path for their future</a:t>
            </a:r>
          </a:p>
          <a:p>
            <a:pPr lvl="0" indent="-431800">
              <a:spcBef>
                <a:spcPts val="0"/>
              </a:spcBef>
              <a:buSzPts val="32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Connect with others</a:t>
            </a:r>
          </a:p>
          <a:p>
            <a:pPr indent="-431800">
              <a:spcBef>
                <a:spcPts val="0"/>
              </a:spcBef>
              <a:buSzPts val="3200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Bring the family together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Positive learning environment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771F3-0471-1545-8CF2-FF04BB9E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452" y="1428659"/>
            <a:ext cx="3977148" cy="4610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405DA6-392E-0A47-9649-A12766140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16" y="3657857"/>
            <a:ext cx="3871584" cy="2392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774C28-2511-9040-9780-AA49B544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8" y="705464"/>
            <a:ext cx="4970207" cy="4970207"/>
          </a:xfrm>
          <a:prstGeom prst="rect">
            <a:avLst/>
          </a:prstGeom>
        </p:spPr>
      </p:pic>
      <p:sp>
        <p:nvSpPr>
          <p:cNvPr id="11" name="Google Shape;80;p16">
            <a:extLst>
              <a:ext uri="{FF2B5EF4-FFF2-40B4-BE49-F238E27FC236}">
                <a16:creationId xmlns:a16="http://schemas.microsoft.com/office/drawing/2014/main" id="{4ACD1742-E77C-9148-A63E-B79AD1E853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97794" y="705464"/>
            <a:ext cx="1986116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Your Troop pictures</a:t>
            </a:r>
            <a:endParaRPr sz="18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Troop Meetings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BC510-636E-094A-8C0A-4C512340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89" y="609600"/>
            <a:ext cx="2463489" cy="5153742"/>
          </a:xfrm>
          <a:prstGeom prst="rect">
            <a:avLst/>
          </a:prstGeom>
        </p:spPr>
      </p:pic>
      <p:sp>
        <p:nvSpPr>
          <p:cNvPr id="7" name="Google Shape;80;p16">
            <a:extLst>
              <a:ext uri="{FF2B5EF4-FFF2-40B4-BE49-F238E27FC236}">
                <a16:creationId xmlns:a16="http://schemas.microsoft.com/office/drawing/2014/main" id="{4D0F50D5-9B26-5047-AA4C-AE8084F28F0B}"/>
              </a:ext>
            </a:extLst>
          </p:cNvPr>
          <p:cNvSpPr txBox="1">
            <a:spLocks/>
          </p:cNvSpPr>
          <p:nvPr/>
        </p:nvSpPr>
        <p:spPr>
          <a:xfrm>
            <a:off x="2895601" y="2298290"/>
            <a:ext cx="1986116" cy="171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1100"/>
              <a:buFont typeface="Arial"/>
              <a:buNone/>
            </a:pPr>
            <a:r>
              <a:rPr lang="en-GB" sz="28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Your Troop pictures</a:t>
            </a:r>
            <a:endParaRPr lang="en-GB"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Scout Life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Scouting magazine just for kids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District &amp; Council Events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resident camps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 training and support</a:t>
            </a:r>
            <a:endParaRPr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/>
          <a:srcRect/>
          <a:stretch/>
        </p:blipFill>
        <p:spPr>
          <a:xfrm>
            <a:off x="6096000" y="480101"/>
            <a:ext cx="2362200" cy="316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142" y="3124200"/>
            <a:ext cx="2494935" cy="1071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D79B3F-2098-104B-A9AB-21F606C9277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85" y="3875722"/>
            <a:ext cx="3904615" cy="181546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39566-3D7A-8547-B896-B7512B29B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325" y="4269759"/>
            <a:ext cx="1920568" cy="19205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262284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dirty="0"/>
              <a:t>Boy Scouts of America has a specific advancement plan. This program is designed to encourage Scouts to participate in a progressive series of learning experiences. The plan also provides a specific means of measuring and recognizing achievement in these experiences. There are four steps that a Scout must go through to advance.</a:t>
            </a:r>
          </a:p>
          <a:p>
            <a:r>
              <a:rPr lang="en-US" sz="1800" dirty="0"/>
              <a:t>Learning by doing</a:t>
            </a:r>
          </a:p>
          <a:p>
            <a:r>
              <a:rPr lang="en-US" sz="1800" dirty="0"/>
              <a:t>Being Tested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Program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4177D-7D5D-1643-9635-D6DEC1DB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682" y="1600200"/>
            <a:ext cx="3894828" cy="39894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82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Registration Fees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and Book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Popcorn Sale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Giving – “Vermont Character Co-op”</a:t>
            </a:r>
            <a:endParaRPr dirty="0"/>
          </a:p>
        </p:txBody>
      </p:sp>
      <p:pic>
        <p:nvPicPr>
          <p:cNvPr id="169" name="Google Shape;169;p25" descr="Popcor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5394" y="1370074"/>
            <a:ext cx="2860418" cy="20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 descr="data:image/jpeg;base64,/9j/4AAQSkZJRgABAQAAAQABAAD/2wCEAAkGBxQSEhQUEhQWFRQWFxcZFRgVFRwXFxgYFxYXFxYYHRYYHCggGhwlHBcXIjEhJSkrLi4uFx8zODMsNygtLisBCgoKDg0OGxAQGyslHyQ3Ni4vLCwsNywsLCwsLCwvLCwsLDAsLCwsLCwsLCwsLCwsLC0sLCwsLCwsLCwsLCwsLP/AABEIAH4BjwMBIgACEQEDEQH/xAAcAAACAgMBAQAAAAAAAAAAAAAABwYIAQQFAgP/xABQEAABAgMEBAcKCgcIAgMAAAABAgMABBEFEiExBgdBURMXIlNhcZMUMlRygZGSodHSCBUjM0JSc7Gy8CQ0NVVis8EWQ0SCoqPC4SXiJoTT/8QAGwEBAAIDAQEAAAAAAAAAAAAAAAEEAgMFBgf/xAAzEQABAwICBggGAwEAAAAAAAAAAQIDBBEVkRITITFR4QUWQVJhYnHRIjI0gbHwFKHxM//aAAwDAQACEQMRAD8Ad5iP2/pXLSa0ofUpKlAqACCcK02RIYT2uj9aY+yP44we5Wtuhd6Opm1NQkb920l/GVZ/OL7NUHGXIc4vs1QjoIr/AMhx6Pq/T95w8eMuQ5xfZqg4y5DnF9mqEdBDXuHV+n7zh48Zchzi+zVBxlyHOL7NUI6CGvcOr9P3nDx4y5DnF9mqDjLs/nF9mqEdBDXuHV+n7zh4HWVIc4vs1QHWVIc4vs1Qj4Ia9w6v0/ecMvSnXM1KuJTLsF9Ck1KiooxrkAQY0hrrf22Y751e5CutMfpMp46f5oi2wEWWrdEVTy9VEkUz427kVU2ic47Hv3Y76Svcg463v3Y96SvchyQUjIribOux392Pekr3Ixx3O/u130j7kOSkF0boATfHc7+7XfSPuQcdzv7td9I+5DkujcILo3CAE+ddxCaqs58UFVG9QCm2t3KOzo1rblJlC1PIXL3VUQDecvYVJ5CcKYZ74mGliR3DNYf3Dv4DFVLKtJDTJBPLCiQneCE0NfIYweqonw7y3RRwvltM7Rbt2/tyyTusuzUglT5AGZLTnuxDbU13pUstyEot85BSqi8dlG0gmnXEf0K1XvWhcmJ9SmmDihpOC1jqPeJI6Knoh22Fo9LSaAiWZQ0BtSkXlda8yesxLb2+I1TrCr11N9Hx7f6QUxtzSeZxblwwk5Dg0pND9oSYwBpUjGoV0fJK/pDvEeb4rSuIzG3GMjSItWse3JI1nZMLTvLRQPTbqIl1ha4pCYT8qVsObUKF4HxVJwPqhjKSCKEV6DtiAaZaqpOcCltJEtMbFtCiCdl9sYHrFD0wJS19pv8AGVIc4vs1R6VrIkOcV2aoQtoSsxIP9zTqSD9BzMKTUgKB+kjDM4iNiKz5HtU9HRdGUVWzSY5103p+oPDjIkOcX2ao4WkOueTY5Mslcy6cKAFKQdlSRj1AQny29MvolJVJU64aEjYMzjsAGJPk3w+tBNXUtZyUquh6ZoLzyxUg44IB7wbMMTtjbGrlS6nK6Qip4ZdXCqqqb1XjwIY1pRpHOcqWlEsIOV5AGB+1NT5o+qXtKW8Sllzoo0fupDjEEbCgKFrW1NSpu2pZzjW9bYNOjBWGzYqPg/ryvulMpIreTSoJUb5p3xKUpNAIcE0whxJS4lK0nApWkKSesHAxzbG0blZRa1y0u2ypzvyhNCRnToFdkALLjkm/3U751/8A5xiR13qVMIaeki0CoBZKyVJBzNwpBMOWK3a1jS3l+I3/AC4hy2RVNsDEklaxdyqiZqN/jIkOcX18GqDjLkOcX2aoR0EVde49X1fp+84ePGVIc4vs1QcZUhzi+zVCOgh/IcOr9P3nZ8h48ZUhzi+zVBxlyHOL7NUI6CGvcOr9P3nDx4y5DnF9mqDjLkOcX2aoR0EP5Dh1fp+84eI1lyHOL7NUHGVIc4vs1QjoyIa9w6v0/ecWWse025llDzRqheIJFDnTIxuxF9Wf7NlvFP4jEoiy1boinlJ40jlcxNyKqHmFBrp/WWPsj+OHBCe10/rTH2SvxxhN8p0Ohfq2/f8AAvoxBBFI9yEEEEAEEEEAEEEEAEEEEAcq1lhL8qpRolKgSdwDgJNPPFq7MtNqYRwjDqHUHJSFBQ9WUVmdaSsUUkKG4/nCO1qcnFStr8AlR4J9CgU1wJu30GmVRQiu4mLkL7ponjOmaB0L1nRbo5clUsWDHqPIj1G44hgxF3dYdmoUpKpxoKQSlQqa1BoRljjEnMUytZlaph+6hR+WcyTXG+cMoAuJZ8+2+gONOIcQrJSCCk78o2orjqOt52VnRLuXksTNU0UCEh0AlJFcASAR04RY6AObpKgGTmQciy5+AwgNR2iTc7MLffAU1L3SEHJbhxTUbk0rTbhFg7cTWXfG9pY/0GFB8Gw8icH8Tf3Kr90AOsIEZpBWPCl0BNaAZnYIhV4g+E9OBpBWrIZDaonvUjeSYi0vOqbdW8aqVjw6U4i6PqDejCu/GNl+ZL6uEOCE1LQpjQ5OeUeasfOyk1Lgy70inR+fXjHIqq5yTNYz19bdhcihTQVykqacCkgpIIIqCMiDjUR6ugxHLInC0sNmnBLNEAf3azU3OhJ2dNYkgVHSgl1jEchVexWrZSLaw9EG7RlVNkAPJBUwumKVD6PiqyI9kVvk7R4JC23uS4yVJunMkEi75Dh1RbkxWPXdYolrTWpAoiYSHRuvHBynlFfLGxzNJLKb6Sqkpn6ce8nHwebGBbmZ1Yqta+DQdtAApZG6qiPNDkSkboX+on9kM/aPV7QwwUxkVlVd69pkxG9NNNJezG0rmCSVkhttAqtVBUnHIdPSIkhhZ659BnbQbbelsX2AocGSBfQrEgV+lUCmIGfRAHf0O1hSlpEpZUUOgVLTgAXTaU40UBErBimUu6/JzCVC+0+yoEBQKVJI2EHGmym2sW50WttM7KszKMnEAkfVVkpPkNYA60Vt1s/t5fiN/giyVYrbrY/by/Fb/AIxd8qm+l/7s9U/JzoIII559HCMxisFYAzGIIIAIIKxisAZjIjEZgB96s/2bL+KfxGJREX1a/s2X8U/iMSiOgz5UPnVZ9Q/1X8nmF1rL0UmZx9lbCUFKWylRUu7Qk1ypjDGjyRBzUdsUwp6h9PIkjN4i+La0Obb7UeyDi2tHm2u1Hsh6CM1jXqGnVx+q8uXMRXFraPNt9qPZBxa2hzbfaj2Q9awVhqGjH6ry5CK4tbR5tvtR7IOLa0eba7UeyHrWCsNQ0Y/VeXIRXFtaPNtdqPZBxbWjzbXaj2Q9awVhqGjH6ry5CL4trR5trtR7IxxbWjzbfaj2Q9awVhqGjH6ry5cxFcW1oc210fLf+scHRmTUxpJLsq75ty6qhwqGVRZJUV7Qf8A5d/9g/yTGTY0btQqVXSc1U3QfaycCwoj1HkR6jYc8wYgOqiwFy8vMLeQQp+adcCVJFQkG6mtd9CfLE+MYAgCEaziENSS+SLtoStTlQXiCa7M/VEwM82M3EemPbC6+EGqllgb32/+X9IhuiOpxE9JsTKptaS6m8pIQFAY0ABJ6IAd1pTrZZdo433i6ctP1T0wmPg9zyW0z+BUoJQsJA76gXgDviFOaGJFsfFodVd4W5whTjS4F5Vp0Q87FshmQSWWU3UtlWP01qKQEFRG81pFepmWJmkiX2omZkxLqRGV1tLWpZdZdaAVQFpaFXQDTlNrAx8sdzjAZfaW2lxKyuiReHAKoc++N0nqMcHSLRhNoX3mUcFM4goHeuBOZVhdB3YwuLRkHGFlDiSSnNKqBafLimnVFRs2ndEdt3HQ1DHIWGmX0tpbFCVOHkAbSdlcrnTWkeJdCmryligFUkAGpJoRcFOUOmFjojpLOMSXzbT0uSpLCnnkoLZGY5RvLb6MxG+1p0oJoXmnFih4PhjTDJKVlAhF0c566bkvbcvBf3iaXvVlm3JlPK5Lh70cGVY4UUiikYqoAoEnMiojmWlrPZSMHjUAclhsrNad6Xl0TXqBpvML7T+2Jh8tKfQG2VpUUNocDiVKCrqiSnvjeyBjk2Lo3MzZCWxW7nShQ2dpVjiRnQVjVTQup2ORzl333f6b1YyT4lJxJawpx6bZal0qQlwgq4Yh0hFeUspQBcSKYnZWNbXyrh2Zd0oCVsuradFa0vJSpBB2oUKEHpiT2TZLFmICGgVuPAhcwocpWFSAaYN4ZDbnEX1yKIk2jQ8u4kmm7loBO8AkdVI3Q1C61rE2oqFaVrdHSTYdX4OlsBUvMSpPKbc4RI/gWADTqUP9QhwiKmWA5N2WqVtFtHybt4INeQsA3VtrIyJpUA7q7IsxolpPL2gwHpdQOQWjJbatqVJ2deR2R0iqdyMKTAFCMwBwNJ9DpOfTSaaC1ZJcHJcTtwWMfJlELMjaVhy5bkG0T0sFFaQpKg+3exUClJ5Y6QAeiGmYxdgBAq18TYrWUZqM6qWCCMwQYj9oInrTtJD6pJ1tTlxIHBrCBRNAorUnI51hvaydWTNooU6yEtTYFUrAolw/VcA3/WzHTlES1WawHZd4WbaRUFA8G2tzvkLwCWlHaDsNdoEQqXSxkx6scjk7NuRrnVtaHNt9qNnkg4trR5trtR7IegMFY16lp2MfqvLlzEXxa2jzbfaj2QcWtoc232o9kPWsFYjUNJx+q8uQiuLW0Obb7UeyDi1tDm2+1Hsh61grDUNGP1XlyEVxa2hzbfaj2QcWtoc232o9kPWsFYahox+q8uQiuLa0eba7UeyM8W1oc232o9kPOsENQ0jHqry5cziaEWc5LyTLToAWgEKANRmTnHdEAjMbUSyWORJIsj1eu9dp5jg6QaXykitKJp3g1LSVJFxaqgGhNUpNMY78JDX3+ty32C/5gi1RwtmmRjtxgTzjQsvwkdm57sHGhZfhI7Nz3YrtBHawiDi7NPYgsTxoWX4SOzc92DjQsvwkdm57sV1jMMIg4uzT2BYnjQsvwkdm57sHGhZfhI7Nz3YrrBDCIOLs09gWK40LL8JHZue7BxoWX4SOzc92K6wQwiDi7NPYFiuNCy/CR2bnuwcaFl+FDs3Pciu0YrDCIOLs09gWKOs+y/Ch2TnuQppGZQ9pU260q8248FoViKgs1BocYh8djV3+25LrHqZUIpV1DHBGjmqv3/wktGI9R5Eeo5IMExH9C9JBPsKdCbpS642obi2qg86aHyx3zFaNGNP5mznJxphhtwLmHHFcISLuJTTA9USiKq2QDI+EKf8Axift0fhVHnQPTyz5WQlWHXyHENi+ODcICjU0vJSQc4Wum+sCbtKXDDrDTaQoLqgmtU4bT0xH93UPUBHRoqDWuVJUVLfb83BLHbQbXpO1MNLvNOvtKQqhFQpAbyIqMQRjD8tGRKqLRgsDECnKAxSMdo3xU9x8svMvDNtaVeioK9sW8lZhLiEOA8lSUqB8YVH3xTraZI5FjXahLXWW5FmHkLeS0oi84eUk8hQAxPJ2jpEdm09HZaYRcdYQpPSOUDsoY2bUeDaeEuBSxgnAA49JxpvEcmUtZTQX3SoqSaqQ4lBIG9N0YgA5E5xzGRQwfAn9mxXPdtT+iBaT6OMMtpSmXQpDLoC74qRwuN7A5H1RG0yUvh+is0x2EjC9tr0RJZnSFb7qmpCinG0Fcw7MoUkBtOzgSLy3FdAjmSz7ZW13O04mYWpIbQ42pSJdVTRxwAYpJOWysZxS1Db6LlRPBezI6kFRTI20zLqdyw9EJd9uWbWwlIKeFWASkpStOBQDjUqpXrietaPSyGwhtlCAjvbmBBGRwz8sQLRvSVHdPBTSlNTTLhS9wSVOIVU4UWkEIbVUG6ciabImM7a6+FBaVRKQQUKTQKIxUTtTQYCucYMlaxLy71X1KEque/4dicOw5rNohxKUMpDrqlE8GnFDa0qKauKFQhO0jM7og+vZjgJOWbUq+44+tx1ZFLxS2E4Ad6ALqQNyRDmk0oKAptISldFclITWoqK0zhCfCKtO/OMsA/NNXlbrzh9gjZDTMjdpIaHSK40bA0Qtqas9CGVJ7icqpDa3E5FRNRUVGNdsbVi6srbk3Q9LFttY2peGI3KBFFDoMNzVL+yJP7P/AJGJaRFkwFzK6yTKPCVthsSz91JDjZ4RlYOF40xRiDE/kZ1t5CXGlpcQoYKQapPlEJ74RdgqUiXnEioRVp3DIKN5Cj5ajyiFLoxpRNWe5flnSj6yCSW17aKRljvz6YAuHWMxE9XmmjVqMFaRcdRQPN53VHIg7UmhpErEABEJL4QWjQAan2xdVeDbxGFebXXeCKeaHaqIbreZCrImwdiQodYUCIA4+iOtGTMlLmbfuv3LrlULNVJ5N6qUkY0rHZ4zrL8J/wBpz3IrVZrlWwPq1H9f6xs1ju0/RkMkTXqq3X09iCxnGdZfhP8AtOe5GOM+y/Cf9pz3IrpWCN2EQcXZp7AsVxoWX4SOzc92DjQsvwkdm57sV1/OQg/OQhhEHF2aewLFcaFl+Ejs3Pdg40LL8JHZue7FdfzkIPzkIYRBxdmnsCxXGhZfhI7Nz3YONCy/CR2bnuxXX85CM/nIQwiDi7NPYFotHdKZWev9yucJwdL/ACVJpey74CvkjtAwnfg/j9d62vuVDiEcSsiSGVWN3ISEJDX3+ty32C/5gh3Qkdff61LfYK/mCN3Rf1Kff8BRZRiCCPVEBBBBABBBBABBBBABBBBAHxmZi5TCpOQhsapdXs21NidnkBoISQ0gkFdTyQaAm6Ep344woJ7v2vGH3iLkt5DqEea6Ume6VWKuxOwkyIzBBHMB5MV+0/1ZTTD8zNyoS5LKvOrSV3VprVSxdOYBqRTzRYOONpgP0Gb+wd/AYlrla66LtBVmUN9ouUpRYRTP6JV/SMx6shH6EVbe6Kf7JjzHrKKR0kKOdvIPlNNXkEebrh9akNJRNSAZUflpaiFAnEt5tq81R/lhFRs2Bbb1nTSJpjEDBxGxaT3yT17DsMUelqZXNSVvZv8AQktXPygdQUEkVxqM449pSDgbNKuClAkCqq9eyPporpLL2gyl6WXUZLSrBaDtSpO/p2x3BHmZqdkvzGbJFZuIELFDbqX3G7ji3Q4g5qDiUXaLXkElGATvEdV5wppwaUG8DnmQdvkFT54kcwwlaSlQqk5xpLsdtQoQafSFe+A2Hois6le1uhG5URfuuZs1qKt3IRmxbJS0OGYavNqRwaVJ79baVEhS0nv7xJUCNihG3LyLzisG+DAwvrwoKUUAj7iYliBQUGQwFMgBsjw+4EgqUQlIxJJoABmSTsjN1DG5UV19niRrnJexqTUy3KsKW4bjTKKknCiUD/r1xUfSa0nJ2Yfm1A0WsnoSPop8iaRPNbOsD4xWJSUJ7mSarXSnCqG2n1Bs3nyRBphsJaUBkBh5xU+v1x2KakdIxz9yIablmNU/7Ikvs/8AkqJbEQ1SKrZEn9mR5lqiXxTBqWrZ7cw0tl5N9txJSpPQf6iETbuouaS4e5HWnGieTwpKFpG40BCqRYGCJBCdV+gvxUy4FucI66QXCnBAu1upSDiczjE2EZjBgAIiCa6Z9LNkzAObt1tPWSD9wMThxYAJJAAxJJoABjUndFb9bWmAtOaSwwomVYPffXVkpfSBkN+e2MmNV66LUuoIhJt3W0DaReP+YmnqpH1j0s1O4bBuAwA81I8x7GCPVxtZwQgIIII2gIIIIAIIIIAIzGIIAbnwf/8AG9bX3GHDCe+D/wD43ra+4w4Y8n0n9Q4kIVutnRCcnphhcs2laUNqSoqcCcSqowMNOkeaRXgmdC/TbvBXXittTmW+2TGOK21OZb7ZMWMEEXsWn4JlzIsVz4rbU5lvtkxnittTmW+2TFi4zE4tP4ZcxYrnxWWpzLfbJg4rbU5lvtkxYyCIxafwy5ixXPittTmW+2TBxW2pzDfbJixkETi0/hlzFiufFbanMN9smDittPmG+2TFi4CIjFp/DLmLFSNNdHpiQWymZQEqUCpN1YUCARXEZGGqnX7LeCPeRSfJDdclUK75CVUyvJBp54+fxc1zTfoJ9kUppnTPV7t5IqOP6V8Ff9JHtg4/pXwV/wBJHthsfF7XNN+gn2Rj4uZ5pv0E+yNQFQNfsr4K/wCkj2xrW5rulH5Z5pMu/ecbWgVuAAqSQKkKyxhwfFzPNN+gn2QfFrPNN+gn2QBWfQjRmZnpJwSqErKJiqrywigLQAzz2x1uK21OZb7ZMWGZl0IwQlKQTU3QE1Pkj7Reh6QlibottYFc+K21OZb7ZMZGq21OZb7ZMWLjFI24tPwTLmRYrvIauLZlHOHlEhpwDEJfSb1NlMlA7jhEhktckxKq4G1ZJaFigKkC6T03FYHyGHPSPhNybbqbrqEuJ3LSFDzGOdI/TdpKiJ6EkHldcNlLzfUg7lNL+8AiPq7raspIr3TXqaWT+GN6d1a2W6aqk2wf4Ko/CRGqnVRZQ/wo8rjh/wCUYgjVta9ZRAIlmnXlbCr5NFemtVeqIhNC29ICQUKalxjdNWWd477lOHzjqh4WVojIy2LEqyg7wgFXpHGO0RDcCuTWqi0UiiZdFN5eRU9f/Uc3SjQqckpZx6ZbQhHJQKOBRKlKFKAdAMWfAjXnZFt5N11tDiag3VpChUZGhi8vSEur1dkRNwEZoPrhl5KSZlnGHlqbBBUkpoaqJFKkb47U7r6luDVwUu8XKcgLuhNSDiSCTQYQzRo1J+Cy/Yo9kB0ak/BWOxR7IogSNg60rZxfXLGZl643WFJA8VaB99Ym1la7LOcT8twsusYFK0FYr4yK+sCGQwwlCQlCQlIFAlIokDoAwEcu1tFZOZ+flmnDvKBervvDGsAcLjVsqle60+guvmuxxrU13We2DwXDPq2BKLgPlXT7o7CtU9kn/CjtHPejp2ToHZ0soKalGgoYhSk31A7wV1IgBUWrNW5brag0x3PKH6JVwfCdBUqhWMNgAjlsaqLSSKBhvtk4xY6kFIs09S6BbtRPuCunFZanMt9smDittTmW+2TFjKQRaxafgmXMixXPittTmW+2TBxW2pzLfbJixkEMWn8MuYsVz4rbU5lvtkwcVtqcy32yYsZBDFp/DLmLFc+K21OZb7ZMHFbanMt9smLGQQxafwy5ixXPittTmW+2TANVtqcy32yYsZBDFp/DLmLC21R6LzUh3T3UhKOELdy6oKrQEHKGQmC7GY580rpZFe7tJCOHpdbK5OXU+hKV3VJCgo05KjTA78Y7kRLWeP8AxzvjN/jG+MAcCW1hzribzcgXE5EoJIChmPWI+v8Abqf/AHcv/VHF0R017iYLRl3XauFV5FbvKu4VunHb5Yl+jOm5nHwz3M41yFKKl12GlKXRnGQOro7bKnZdDswEsLUVAoVybtDQDlHE7fLHTFoNc436Y9sQ/W20DJAkA/KooSK0qDWI1YNgWSuXaXMPBLykguJ4WlFHMUphEAbDc0lXeqSrfdUCfMIHptCKXlpTXK8oCtM84SdsMS8pOMfFbylKJRUJWVcorHJpShBTWoiX65GU9yMVSPnqHDHFpwmh2Y0PkhYE7M6igVfRdOAN4UJ3A1gE+1zjfpj2xBdJ2Umw2QUp+bl8KUxITiNxxiNaO2NZDku2ubdCHyCFjhSnEEgYUwwgBvKtBrD5RFSaABQqTsAFY9OTiEmiloSdxUAfMTEIsHQmzVluYlStXBOBSF37ybyM8CMRmI42t2UDk1LJCQVLbUkY3akr5IvUwxhYDVS4CKjHdTGvVHxcnm0kguIBGYKgCK5ClYX+g+lpbWJGcHBuI5DayAmm5CxkDgKGvK6I1NK2E/HkryU48Fs6TnvOELAZrs0hGC1pTXK8oCvnjwZ9vnEemn2xBdcrY7nZNATwpoSMRyDGbJ1bSLrDLikOXnGkKVRw5qSCTl0xHiCfIeBFUkHqNRXrEZW5QVJAG0nAQoLSlnLEm2yw6pTDlCUrOBQDRaSBhUVBvAA5Rt6yJy/OsMzDjjcmW0rNzIgnlKNMSoYAdeRibAZbdrMKNA82TuCxXzVjbCvzshUJsWwFigdKFU76+pC/OU5xMNCbH7mQv9KVMoUr5MlV5KUDIU2HprAEoj5uPBIqogAbSaDzx9CYT7AdtucWlbikSrVVBCTQBF4pQRShLiqE3iSBTIwA02rXYUaJebJ3BY9sbl7LpiCzmq2SKCGr7Tn0V3q0PSNsaWrW23kvOSMwoqLd7gyTVQLaglab20bRhhAE/FoNc436Yz88Hd7XON+mPbCdm5CVctd9E1RDF90k1KBeuimNNuMd2V0UsV1aENula1HkpS6STTHdADJYmUrFUKChUiqTUVGeIjWtm1ESzS3nTRCBU7ydiR0mPlo9YjcmyGGa8GFLUL2J5aisivWoxy9YVkOTUmpDWK0qSsJ+tdOKfNEAjaNP52YJMpJXkb1VJ84IEfRrWS6yQmelFtfxJBphngrPyGOFYmnb8i0mXVLput1HKvNKzJoagiuOYzwjrJ1iSsyODnJYhskVIUHEpIIoTgCkV2iJAxZCbDraHEggLAUkKFFUOIqNkEzaDTfzjiEeMoD74j2nGkHcsmHGCCt2iGlfRAIJvDqSD6ojOiur9uaaEzPLW6pwVSCr6ONCrr2AZbzsWAyZebQ4KtrSvxVA/dH1CogNoatUN0cs55yWeBFKKqgiuOFN1c6xt6wLdckZVtCFlT7lUhwgXgEpqtYAFK5eeAJXMWg02aOOISf4lAffHtibS4KtqSsb0kKA8xhe6PauGXmUvTpW866kLoVmibwrntPTSOZpXo2qySiakXFpTfCVIJqATkKZKSo4ZQA13ZhKaXlJTXKpp6zAzMJUKpUFDekgj74gunM6masdL10G+WlAZ3TeAND0EGOtq0QBZ0vQAVCyabeWqIBInptCMFLSk0rRSgMNpxOUeBaLVSOFbqKVBUAcRUbd0LrXM0n9EqATVzGmNKJwruxyiQ2nq/lJl1TzwWVKSgUSq6kBKAkCgHQcemAJL8YNc436Y9seRaLdacIjK9goHk4CpOzEwnrK0Zl3LVdk1JPAoLt2iiFckAjlbYnB0KlpJmacYCuVLupUlZvJIpeBxGFCPXEglzU0lVbqkq6EqB8uBjwifbJADiCTsChXHIUrED1LNAS8wQBXhgK0x+ZbNOrHKIXOyzon5pyVQOFYdccF1NUpphW79IYmFgPcqj4tTqF4IWhRpWiVAmnVWODobpY3PtkYJeSBwiNhH1k1zSa+TKInqoZSJucokCgFMMquL/PkiLAZ6nPJtx3RqqtdgKCeGavbr4r98LjSuefn5/uBlwtspVdXdPfKCby1K2kJH0QRWsdcatbOQAly8VmvKUu6TSlaYYZjCJBOkOg4ggjoNfXHsRD9EdGGpJ10pmOECqBpKl1KB9IUCqHHoiYJiAZiI60FD4udxA5SMyB9Mb4l0ak7Jtupo6hK0g1ooVFeowTeCJ6qFAyJpQ/LOZEGmCTX874mYbGdBXYaY0MfCRs5tkFLTaWwTUhAoK5ZdUbUFUEJ1trpIjZ8qnPqMc/R/QqVmrPZXwaQ+41XhUmtF4+QiJ3PWe09QOtpWBiAoVG7Ix6kpVDSAhpIQkZJSKAYnZC4FVoHONSU2uWm220uXqIdNKhYwxOwKGIju65VgSrNSB8vXH7Jz/rzxLn7AllqUpbDalKNVEpqSesx7m7JYcuhxpCwjBF5NboOGFYXBENJlj4jay+bl8ajDvfZHB0XnLHEs2JsNF8VvlSSSeUaE0wyhmuWQwptLSmkFtJqlBHJBFdkfFGjkp4M1u+bGyAOBZOlllsJDUs4AFLF1CEq75ZAwrliY4mtFY7ukqkDvTQkD+9G0nDrETpWjcph+jtA1BBCACCMQcOkR9pyxmHVX3GULVleUmp85yiQcPTfQ5ueQVJIQ+ByVZBYzCVb+g5iFxZ028q0ZVE0flWXG2yFEXgBW6CfpeNmdsPBI2bsvJGg/YsutXCLZbUrO8U8qo213xFwQ/XMr9GZ+1NKkCvIMbdj6eyDUuyhcwApDSEqF1RxSkAjAdESidsxl67wzaHCnvbya08hj4f2clPB2q1+oBjE32AWWkE+bZnGm5VBLSBS8RSiVkcIo0qAKJoOmJVpfbci28iVnGStsIrfukhBwoLwochXDoiYS0o2gUbQlAriEpCcuqPU1KIdF1xCVg7FAGCqBXzrFglBUHCCQaBBVerTKisPOY+2p5pwLmFJr3NQAVBAUupoR/lzibDRKSrUSrVfFjrNMBACUgJSMgBQDyQuD6EQn7LmFWLOuJfQosO1AUMaoSoqbWDlheIIJB3Vhwxrzcmh1N1xCVp3KFR14xFwRmf1iSLbZWl3hFHvUAEEnZ31MIj+rSzHXZlyfeTcCr9z+JThBUR/CAKViasaKySFXkyzQVXA3B/WOsAAKZDKgyiQKSUkmZi3HmnkocQpTxKCa4pSmhwPSYYMnohJtOJdal0IcQapUK1yodu6NtuxpdK+EDKA4CTeCeVVWfKzMdECIAJER7Ti2HZWXvsIK3CpKRRJUAK1N67iBTbQxI48kQBBJLWRIvD5ZKm1bQtAcAIwpVNT5wIiOm1tSs2UIk2KrqQVJboV1qAgJGJG2p3w1JvRyVeJLku0o7ygA+cR9pGxWGDVpltB2FKQD54kEPt3RV1yymWe+eYAXdyrgQpA6QDgOiNfQrT1hthDE2S0tsXQpQNClOAvbQobRSm4mGPSOdP6Pyz5q6w2s7ynGFwRq19ZEumiJQKmnlEXUoSaHEVxzrSseNY1kLnZRp1pC77dVFsijlxaaLF3aoYYdcSyz7GYY+ZaQ30pSAfPG5T8/wDcQCBaKawJYsobmVcC62kIVUGiropUUF4U21Azjjab6UC0SiTkQXflElSqYEp72m26DiSRlDDntHZV83nZdpZ2kpx/7jZs+y2WBRlpDY/hSB64AiekdhKbscS7YKlNJbKgMSQlV5dN+3yCOdq/00lGpRth5zg1t1GKSQQpRIpQE7cagQxynCORN6NSjpKnJdpR2koFajqhcC508ttu0X5ZmUq4UqIJANKroBTowxrSG6jAU3YeqNKzrGYY+ZZbbrmUJAMb0AKvR9Y/tA/iK3nsK/wphiaRK/RZj7FzPxDHlqw5dKw4GWw4DevBONTma743JiXS4koWkKSrNJyOMSoIFqWWDLzNCD8uMiD/AHLW784RpaFrBtmdFQfnKCuwqBp/FDFkrNZZvcE2lBNCbgu1z3R8WLFl2130MoSup5QTjVWeMRcEH0w0Rcl3O7pCqVoJUttOwmlVJBwIpWqCQMY1NUMwFTE2qoJUhCsCDU3lVwz27YaS0VFDjUY9O+NKSshhlV5plCFUu1QkDA47Im+wC20jaXZlp92XCphxZJIxFVpuuIJ+irAEVw6RHYtm3LInktmZdwbvFKCVJIKqA1uZkU30ieOshQIUApJwIIqD5DHJOiklWplWq+LC4FzosJU2uhUo2sy4SQDdWaLoaqJJoATTGHCmPhKyiGxdbQlAGxIoPVH3TEA//9k="/>
          <p:cNvSpPr txBox="1"/>
          <p:nvPr/>
        </p:nvSpPr>
        <p:spPr>
          <a:xfrm>
            <a:off x="176212" y="-1089025"/>
            <a:ext cx="7162800" cy="22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1E484-A003-D34C-B5E7-4C734BEF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81" y="4533900"/>
            <a:ext cx="50292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457200" y="656303"/>
            <a:ext cx="82296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Troop Website and Facebook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249</Words>
  <Application>Microsoft Macintosh PowerPoint</Application>
  <PresentationFormat>On-screen Show (4:3)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YourTown Scout Troop ###</vt:lpstr>
      <vt:lpstr>What is Scout BSA?</vt:lpstr>
      <vt:lpstr>WHAT IT PROVIDES FOR PARENTS</vt:lpstr>
      <vt:lpstr>PowerPoint Presentation</vt:lpstr>
      <vt:lpstr>PowerPoint Presentation</vt:lpstr>
      <vt:lpstr>PowerPoint Presentation</vt:lpstr>
      <vt:lpstr>Program</vt:lpstr>
      <vt:lpstr>Finance</vt:lpstr>
      <vt:lpstr>Troop Website and Facebook</vt:lpstr>
      <vt:lpstr>Registration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YourTown Cub Scout Pack ###</dc:title>
  <cp:lastModifiedBy>Francesca Arato</cp:lastModifiedBy>
  <cp:revision>9</cp:revision>
  <dcterms:modified xsi:type="dcterms:W3CDTF">2021-05-06T20:23:47Z</dcterms:modified>
</cp:coreProperties>
</file>